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5" r:id="rId3"/>
    <p:sldId id="256" r:id="rId4"/>
    <p:sldId id="258" r:id="rId5"/>
    <p:sldId id="259" r:id="rId6"/>
    <p:sldId id="260" r:id="rId7"/>
    <p:sldId id="257" r:id="rId8"/>
    <p:sldId id="262" r:id="rId9"/>
    <p:sldId id="261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314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BCF148A-A9DB-4C80-8280-F2F489FEADB9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60DDA945-0328-4089-9FD8-93F6FA79E6CC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Myne</a:t>
            </a:r>
            <a:r>
              <a:rPr lang="en-US" dirty="0" smtClean="0"/>
              <a:t> Royale Inc.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Self Defense is no Offense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55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19400"/>
            <a:ext cx="8229600" cy="1143000"/>
          </a:xfrm>
        </p:spPr>
        <p:txBody>
          <a:bodyPr/>
          <a:lstStyle/>
          <a:p>
            <a:r>
              <a:rPr lang="en-US" dirty="0" smtClean="0"/>
              <a:t>Products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05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844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60671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5678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6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Products Page Code</a:t>
            </a:r>
            <a:endParaRPr 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56583"/>
            <a:ext cx="8229600" cy="4195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2350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8" y="604838"/>
            <a:ext cx="8086725" cy="5648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0678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885825"/>
            <a:ext cx="6867525" cy="508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9995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19400"/>
            <a:ext cx="8229600" cy="1143000"/>
          </a:xfrm>
        </p:spPr>
        <p:txBody>
          <a:bodyPr/>
          <a:lstStyle/>
          <a:p>
            <a:r>
              <a:rPr lang="en-US" dirty="0" smtClean="0"/>
              <a:t>About Us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45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816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19400"/>
            <a:ext cx="8229600" cy="1143000"/>
          </a:xfrm>
        </p:spPr>
        <p:txBody>
          <a:bodyPr/>
          <a:lstStyle/>
          <a:p>
            <a:r>
              <a:rPr lang="en-US" dirty="0" smtClean="0"/>
              <a:t>Homepage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718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0707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92799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Us Page Code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533" y="1600200"/>
            <a:ext cx="7046933" cy="4708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0141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676275"/>
            <a:ext cx="8629650" cy="5505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8395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825" y="859531"/>
            <a:ext cx="5848350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648200"/>
            <a:ext cx="8229600" cy="1143000"/>
          </a:xfrm>
        </p:spPr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284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7761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3738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159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252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Homepage Code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2118428"/>
            <a:ext cx="8229600" cy="3672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0349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738188"/>
            <a:ext cx="7962900" cy="538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5208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" y="652463"/>
            <a:ext cx="7486650" cy="555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3151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28</TotalTime>
  <Words>26</Words>
  <Application>Microsoft Office PowerPoint</Application>
  <PresentationFormat>On-screen Show (4:3)</PresentationFormat>
  <Paragraphs>9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Apex</vt:lpstr>
      <vt:lpstr>Myne Royale Inc.</vt:lpstr>
      <vt:lpstr>Homepage</vt:lpstr>
      <vt:lpstr>PowerPoint Presentation</vt:lpstr>
      <vt:lpstr>PowerPoint Presentation</vt:lpstr>
      <vt:lpstr>PowerPoint Presentation</vt:lpstr>
      <vt:lpstr>PowerPoint Presentation</vt:lpstr>
      <vt:lpstr>Homepage Code</vt:lpstr>
      <vt:lpstr>PowerPoint Presentation</vt:lpstr>
      <vt:lpstr>PowerPoint Presentation</vt:lpstr>
      <vt:lpstr>Products Page</vt:lpstr>
      <vt:lpstr>PowerPoint Presentation</vt:lpstr>
      <vt:lpstr>PowerPoint Presentation</vt:lpstr>
      <vt:lpstr>PowerPoint Presentation</vt:lpstr>
      <vt:lpstr>PowerPoint Presentation</vt:lpstr>
      <vt:lpstr>Products Page Code</vt:lpstr>
      <vt:lpstr>PowerPoint Presentation</vt:lpstr>
      <vt:lpstr>PowerPoint Presentation</vt:lpstr>
      <vt:lpstr>About Us Page</vt:lpstr>
      <vt:lpstr>PowerPoint Presentation</vt:lpstr>
      <vt:lpstr>PowerPoint Presentation</vt:lpstr>
      <vt:lpstr>PowerPoint Presentation</vt:lpstr>
      <vt:lpstr>About Us Page Code</vt:lpstr>
      <vt:lpstr>PowerPoint Presentation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Myne Royale Inc.</dc:title>
  <dc:creator>User</dc:creator>
  <cp:lastModifiedBy>User</cp:lastModifiedBy>
  <cp:revision>4</cp:revision>
  <dcterms:created xsi:type="dcterms:W3CDTF">2018-11-28T18:19:57Z</dcterms:created>
  <dcterms:modified xsi:type="dcterms:W3CDTF">2018-11-29T12:10:11Z</dcterms:modified>
</cp:coreProperties>
</file>

<file path=docProps/thumbnail.jpeg>
</file>